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9" d="100"/>
          <a:sy n="19" d="100"/>
        </p:scale>
        <p:origin x="21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63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0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69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03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10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3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0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7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2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8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D128-1B15-4438-B57D-5F6621269C62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377E-47EC-4426-9BDA-C8A3B017FD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9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49478" y="3854016"/>
            <a:ext cx="1732994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87" b="1" dirty="0"/>
              <a:t>TÍTULO DO TRABALHO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49478" y="5744043"/>
            <a:ext cx="17329944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669" dirty="0"/>
              <a:t>AUTORES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49473" y="8106589"/>
            <a:ext cx="21723748" cy="91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315" dirty="0"/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1508979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</TotalTime>
  <Words>5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</dc:creator>
  <cp:lastModifiedBy>Caique Nunes</cp:lastModifiedBy>
  <cp:revision>3</cp:revision>
  <dcterms:created xsi:type="dcterms:W3CDTF">2021-08-17T15:49:25Z</dcterms:created>
  <dcterms:modified xsi:type="dcterms:W3CDTF">2023-10-13T23:51:05Z</dcterms:modified>
</cp:coreProperties>
</file>